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0" r:id="rId3"/>
    <p:sldId id="289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4" r:id="rId18"/>
    <p:sldId id="285" r:id="rId19"/>
    <p:sldId id="280" r:id="rId20"/>
    <p:sldId id="291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3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20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33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05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919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52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59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33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67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601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69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04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87FB-9624-4B3B-B919-A7CA759758E6}" type="datetimeFigureOut">
              <a:rPr lang="en-AU" smtClean="0"/>
              <a:t>2/01/2018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1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gi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2.tiff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Wise_Me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-8139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Joseph Hung\Pictures\tai lieu tu Hp 07-10-17\Pictures\hinh cut\ba v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3800" y="2362200"/>
            <a:ext cx="6324599" cy="30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16632"/>
            <a:ext cx="8735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6611" y="630562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Joseph Hung\Pictures\tai lieu tu Hp 07-10-17\Pictures\hinh cut\3 vua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1948"/>
            <a:ext cx="4842910" cy="24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4863"/>
            <a:ext cx="4684761" cy="2750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6142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3100" y="5724840"/>
            <a:ext cx="54101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07/01/2018</a:t>
            </a:r>
            <a:endParaRPr lang="vi-VN" sz="32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 Phương &amp; Thanh Quảng thực hiện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Image result for star christm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88" y="539385"/>
            <a:ext cx="2363501" cy="25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toile filant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362">
            <a:off x="6225644" y="2270112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205" y="566124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'Phần ngươi, hỡi Bê-lem, miền đất Giu-đa, ngươi đâu phải là thành nhỏ nhất của Giu-đa,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" y="4850"/>
            <a:ext cx="8644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you, Bethlehem, in the land of Judah,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by no means least among </a:t>
            </a:r>
            <a:endParaRPr lang="vi-VN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of Judah,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51971"/>
            <a:ext cx="60102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87680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ngươi đâu phải là thành nhỏ nhất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Giu-đa, vì ngươi là nơi vị lãnh tụ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dắt Ít-ra-en dân Ta sẽ ra đời."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28600"/>
            <a:ext cx="1962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out of you will come a leader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shepherd my people Israel.’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0392"/>
            <a:ext cx="69342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6" y="2826127"/>
            <a:ext cx="32096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vua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Hê-rô-đê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mật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nhà chiêm tinh đến, hỏi cặn kẽ về ngày giờ ngôi sao đã xuất hiện.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9952" y="59140"/>
            <a:ext cx="4857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Herod summoned the wise men to see him privately. He asked them the exact date on which the star had appeared,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8"/>
            <a:ext cx="4076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80" y="2905125"/>
            <a:ext cx="58864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054" y="6165304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vua phái các vị ấy đi Bê-lem và dặn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40" y="260648"/>
            <a:ext cx="6186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sent them on to Bethlehem.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3" y="1099265"/>
            <a:ext cx="72104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117" y="4620622"/>
            <a:ext cx="66899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"Xin quý ngài đi dò hỏi tường tận về Hài Nhi, và khi đã tìm thấy,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 lại cho tôi,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cũng đến bái lạy Người."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2" y="188640"/>
            <a:ext cx="24989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‘Go and find out all about the child,’ he said ‘and when you have found him, let me know, so that I too may go and do him homage.’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0"/>
            <a:ext cx="65913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12" y="5223751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nhà vua nói thế, họ ra đi. Bấy giờ ngôi sao họ đã thấy ở phương Đông, lại dẫn đường cho họ đến tận nơi Hài Nhi ở, mới dừng lại.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5" y="2146"/>
            <a:ext cx="77533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8424" y="91217"/>
            <a:ext cx="77029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listened to what the king had to say, they set out. And there in front of them was the star they had seen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rising;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went forward and halted over the place where the child was.</a:t>
            </a:r>
          </a:p>
        </p:txBody>
      </p:sp>
      <p:pic>
        <p:nvPicPr>
          <p:cNvPr id="9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8500">
            <a:off x="6243778" y="2626980"/>
            <a:ext cx="2212218" cy="67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089" y="6093296"/>
            <a:ext cx="797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rỡ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872" y="260648"/>
            <a:ext cx="8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sight of the star filled them with delight,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913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8500">
            <a:off x="6149288" y="1618085"/>
            <a:ext cx="3000983" cy="9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5334000"/>
            <a:ext cx="82616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vào nhà, thấy Hài Nhi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 mẫu là bà Ma-ri-a,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8844" y="457200"/>
            <a:ext cx="2551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going into the house they saw the child with his mother Mary, </a:t>
            </a:r>
          </a:p>
        </p:txBody>
      </p:sp>
      <p:pic>
        <p:nvPicPr>
          <p:cNvPr id="2050" name="Picture 2" descr="https://www.lds.org/bc/content/bible-videos/videos/images/Shepherds-Learn-Birth-Christ%20/the-first-christm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" y="-13252"/>
            <a:ext cx="5483666" cy="50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1883" y="4267200"/>
            <a:ext cx="57779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sấp mình thờ lạy Người. Rồi họ mở bảo tráp,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vàng, nhũ hương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mộc dược mà dâng tiến.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27679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falling to their knees they did him homage. Then, opening their treasures, they offered him gifts of gold and frankincense and myrrh. </a:t>
            </a:r>
          </a:p>
        </p:txBody>
      </p:sp>
      <p:pic>
        <p:nvPicPr>
          <p:cNvPr id="3074" name="Picture 2" descr="https://www.lds.org/bc/content/bible-videos/videos/images/Wise-Men-Seek-Jesus/wise-men-present-gif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83" y="-41878"/>
            <a:ext cx="5892117" cy="39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02307"/>
            <a:ext cx="45585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đó, họ được báo mộng là đừng trở lại gặp vua Hê-rô-đê nữa, nên đã đi lối khác mà về xứ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mình…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400" y="116632"/>
            <a:ext cx="3931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were warned in a dream not to go back to Herod, and returned to their own country by a different way…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lds.org/bc/content/bible-videos/videos/images/Shepherds-Learn-Birth-Christ%20/mary-and-baby-je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21"/>
            <a:ext cx="4863987" cy="38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ds.org/bc/content/bible-videos/videos/images/Wise-Men-Seek-Jesus/wise-men-trave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3" y="3797002"/>
            <a:ext cx="4608638" cy="30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" y="22293"/>
            <a:ext cx="9164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tai lieu tu Hp 07-10-17\Pictures\hinh cut\ba vua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61478"/>
            <a:ext cx="4419600" cy="27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01" y="2717442"/>
            <a:ext cx="5363775" cy="3148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star christm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55" y="1219200"/>
            <a:ext cx="2363501" cy="25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59" y="3807355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5957" y="113074"/>
            <a:ext cx="8507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4591" y="608873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oseph Hung\Pictures\tai lieu tu Hp 07-10-17\Pictures\hinh cut\ba v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63" y="4876800"/>
            <a:ext cx="4193681" cy="204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479731"/>
            <a:ext cx="5868473" cy="3445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85" y="4621488"/>
            <a:ext cx="2935310" cy="22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toile filan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1128">
            <a:off x="3738896" y="3084851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9512" y="116632"/>
            <a:ext cx="8659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42822" y="572864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845" y="6273225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07/01/2018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116632"/>
            <a:ext cx="8812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9023" y="673104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Joseph Hung\Pictures\tai lieu tu Hp 07-10-17\Pictures\hinh cut\ba vua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523504"/>
            <a:ext cx="6215096" cy="25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05" y="3962400"/>
            <a:ext cx="4974389" cy="292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66191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5217" y="6211669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07/01/2018</a:t>
            </a:r>
            <a:endParaRPr lang="en-A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6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03420"/>
            <a:ext cx="9601200" cy="491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tai lieu tu Hp 07-10-17\Pictures\hinh cut\3 vu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2590"/>
            <a:ext cx="2895600" cy="26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4271175"/>
            <a:ext cx="3524563" cy="26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star christm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3494"/>
            <a:ext cx="222834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toile filant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362">
            <a:off x="6394330" y="2107518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Joseph Hung\Pictures\tai lieu tu Hp 07-10-17\Pictures\hinh cut\MatthewBibl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544"/>
            <a:ext cx="3865296" cy="228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0081" y="1066799"/>
            <a:ext cx="30556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2:1-12 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Mátthêu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2:1-12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92" y="3581400"/>
            <a:ext cx="5079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 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Đức Giê-su ra đời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Bê-lem, miền Giu-đê, thời vua Hê-rô-đê trị vì,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 nhà chiêm tinh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 Đông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Giê-ru-sa-lem,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116632"/>
            <a:ext cx="3923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Jesus had been born at Bethlehem in Judaea during the reign of King Herod, some wise men came to Jerusalem from the east.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11"/>
            <a:ext cx="5105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17" y="4181475"/>
            <a:ext cx="401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72200" y="188640"/>
            <a:ext cx="272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‘Where is the infant king of the Jews?’ they asked.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073" y="4581128"/>
            <a:ext cx="4182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hỏi: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"Đức Vua dân Do-thái mới sinh, hiện ở đâu ?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8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0058"/>
            <a:ext cx="4429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077072"/>
            <a:ext cx="4491607" cy="262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tôi đã thấy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của Người xuất hiện bên phương Đông, nên chúng tôi đến bái lạy Người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4168" y="59430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‘We saw his star as it rose and have come to do him homage.’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16" descr="etoile filan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5648">
            <a:off x="5797650" y="2983215"/>
            <a:ext cx="3237331" cy="9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8"/>
            <a:ext cx="58483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3" y="4015660"/>
            <a:ext cx="42481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9075" y="4058588"/>
            <a:ext cx="415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tin ấy,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Hê-rô-đê bối rối, và cả thành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Giê-ru-sa-lem </a:t>
            </a: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xôn xao.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3600"/>
            <a:ext cx="2952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King Herod heard this he was perturbed, and so was the whole of Jerusalem.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77" y="18870"/>
            <a:ext cx="56673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" y="3813721"/>
            <a:ext cx="4541949" cy="30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2983" y="3657600"/>
            <a:ext cx="45415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liền triệu tập tất cả các thượng tế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sư trong dân lại, rồi hỏi cho biết Đấng Ki-tô phải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ở đâu.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3600"/>
            <a:ext cx="34563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called together all the chief priests and the scribes of the people, and enquired of them where the Christ was to be born.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-22538"/>
            <a:ext cx="5400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" y="4065473"/>
            <a:ext cx="4171463" cy="27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7486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trả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lời: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"Tại Bê-lem, miền Giu-đê, </a:t>
            </a:r>
            <a:endParaRPr lang="vi-VN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sách ngôn sứ, có chép </a:t>
            </a:r>
            <a:r>
              <a:rPr 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88640"/>
            <a:ext cx="8960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Bethlehem in Judaea,’ they told him, </a:t>
            </a:r>
            <a:endParaRPr lang="vi-VN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this is what the prophet wrote: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6350"/>
            <a:ext cx="64389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spurgeon.org/images/pyromaniac/TeamPyro/bi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9068"/>
            <a:ext cx="2674640" cy="20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721</Words>
  <Application>Microsoft Office PowerPoint</Application>
  <PresentationFormat>On-screen Show (4:3)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25</cp:revision>
  <dcterms:created xsi:type="dcterms:W3CDTF">2017-09-22T06:02:14Z</dcterms:created>
  <dcterms:modified xsi:type="dcterms:W3CDTF">2018-01-02T03:12:40Z</dcterms:modified>
</cp:coreProperties>
</file>